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>
        <p:scale>
          <a:sx n="80" d="100"/>
          <a:sy n="80" d="100"/>
        </p:scale>
        <p:origin x="773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E26A4-09DD-495F-A4CC-6AB2B588EE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C5D917-DA24-4966-AA40-FB4CC0053D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58666-564F-4F4F-A8A4-DFC3D522B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19BF7-5CD8-4CE5-B6A2-7811B3298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09CFD-C62A-4BAB-88BA-62975C985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680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0272A-F979-4811-B2C7-58AE0DA10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185D7C-3B53-4263-967F-5E0B99C18D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41809-1649-491B-BDB4-496823DDD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740D38-9A96-42D9-9C5E-7496EC91F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316F0-6A2B-430E-9DB2-A7D0460E9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37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FE5DAA-456C-4299-AB3C-9C8C0B8555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9815D4-53E9-4E8B-BD60-0DCB6AEAF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29786-4D77-4300-92BF-1C6951EDA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6CD0C-2CF3-4E7B-B9BF-58DACE1FF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D8350-BFFC-4BB5-994C-82C5DD330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90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2A81A-A7E7-44B8-A2FA-2F24DA973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 b="1">
                <a:solidFill>
                  <a:srgbClr val="0070C0"/>
                </a:solidFill>
                <a:latin typeface="Cordia New" panose="020B0304020202020204" pitchFamily="34" charset="-34"/>
                <a:cs typeface="Cordia New" panose="020B0304020202020204" pitchFamily="34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B3F22-F21E-456C-8323-D9DF53B8D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50736-B893-477F-BCD1-C116BF10B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0700C-479C-49C6-92C5-13EEA90F6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A3661-CFBB-4786-9303-BE6E2A912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961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7171-F9B9-4130-9066-DA9B9C4EF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10B75-5ED1-41B0-AAF3-43EDAC7A64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BC5CB-9E50-4D37-8A1D-F0728EBF9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D6F8E-F0F1-4A9C-87CC-CBFBE41B0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59093-CC11-4E66-8829-8427FF4C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111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F9292-049F-467A-A1E2-DF7067258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7115D-69E8-4EED-92AC-13DE095569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CFAB51-0006-4477-B50F-96AD786CC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40510-A357-49EF-98A0-3E4E54943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59D9A-FACC-4542-8DB0-7ED0977C5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5FC557-E5FB-478C-9893-84F463DC3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80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DCAF-6918-4549-934C-5AD1A1CD0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05471-3B19-4199-B0E4-8A431A33A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9AC72-4C46-43F2-90B5-D798C1F7B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63050-6BF6-4F66-82A3-43F5E3C878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9FAAA3-9D46-4664-A11D-5ABE1A4A27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AA18EC-4DE5-4AD3-8F5F-AC061AC56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48CD50-DA42-490E-9E71-5AF0CD63E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9BC37E-A5BE-4328-97E6-A65DE02C6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145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DE694-102E-4275-95A8-C779A9BAF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B44EAF-B6C9-49CE-ABEF-53C114CD6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FEEA0D-5AAE-4131-BEC6-A5702EF7A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37A4A0-E8E1-46CB-83E3-67DBB0776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2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313AD4-1FC2-4C98-8BE8-38D09EBCF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053606-9F05-419F-A636-0E1BF7B1D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7ED95E-87B7-4587-B7F3-8DACABD9F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27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239BE-A0E2-434D-9A23-9D107AE25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1D3FA-CC90-4858-BE91-58AF82D70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E40BA5-A5E0-4868-9C9E-6B870D6F48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5D12F9-1188-49CE-A67F-2B1C25CF5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8678E7-FB66-4082-B300-1800D013E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4BCCE0-6905-469C-AE64-46B1369CA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897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B4749-D2A2-441A-BB98-7D44B91D7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EF82AA-8175-4311-A62F-EB04071EDA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69974-09B2-491C-B817-641ED78397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8E255-EBBD-4762-BBB6-86271E0D6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7CEA55-21C1-4E96-952E-F94F11602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624191-04BA-4816-80A7-906D8417D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97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4E899E-8FB0-41D9-9E79-2232923BD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E22CA-4F53-478F-8876-DCCB15FC1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9E5ED-C8D0-4177-8D72-B6B6186739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3AD69-65F8-406A-B588-7599BD38C4D8}" type="datetimeFigureOut">
              <a:rPr lang="en-US" smtClean="0"/>
              <a:t>1/16/2024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04772-F6E6-419C-AA61-22AC40282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1FD8-A87B-4BB4-9D9E-2E21570ACD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81C75-50A1-40B7-93A1-B4510BFAF0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786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03CE7-5F90-4DD8-B3A0-557DCE512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8369" y="1122363"/>
            <a:ext cx="10818687" cy="2387600"/>
          </a:xfrm>
        </p:spPr>
        <p:txBody>
          <a:bodyPr/>
          <a:lstStyle/>
          <a:p>
            <a:r>
              <a:rPr lang="en-US" b="1">
                <a:solidFill>
                  <a:srgbClr val="0070C0"/>
                </a:solidFill>
              </a:rPr>
              <a:t>Activity 2 </a:t>
            </a:r>
            <a:r>
              <a:rPr lang="en-US" b="1" dirty="0">
                <a:solidFill>
                  <a:srgbClr val="0070C0"/>
                </a:solidFill>
              </a:rPr>
              <a:t>: UNIX and C compiler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C6C1C1-C347-4A89-A7A0-DB1D9E46B4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6048" y="4249310"/>
            <a:ext cx="9899151" cy="1655762"/>
          </a:xfrm>
        </p:spPr>
        <p:txBody>
          <a:bodyPr>
            <a:normAutofit/>
          </a:bodyPr>
          <a:lstStyle/>
          <a:p>
            <a:r>
              <a:rPr lang="th-TH" sz="6000" b="1" dirty="0">
                <a:solidFill>
                  <a:srgbClr val="FF0000"/>
                </a:solidFill>
              </a:rPr>
              <a:t>ภูมิ</a:t>
            </a:r>
            <a:r>
              <a:rPr lang="th-TH" sz="6000" b="1" dirty="0" err="1">
                <a:solidFill>
                  <a:srgbClr val="FF0000"/>
                </a:solidFill>
              </a:rPr>
              <a:t>พัฒน์</a:t>
            </a:r>
            <a:r>
              <a:rPr lang="th-TH" sz="6000" b="1" dirty="0">
                <a:solidFill>
                  <a:srgbClr val="FF0000"/>
                </a:solidFill>
              </a:rPr>
              <a:t> ชัยประเสริฐสุด 6432133721</a:t>
            </a:r>
            <a:endParaRPr lang="en-US" sz="6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403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8E151-640B-4C8B-8C71-854E400F8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938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900" dirty="0">
                <a:cs typeface="+mn-cs"/>
              </a:rPr>
              <a:t>7. </a:t>
            </a:r>
            <a:r>
              <a:rPr lang="th-TH" sz="4900" kern="0" dirty="0">
                <a:effectLst/>
                <a:latin typeface="Garuda"/>
                <a:ea typeface="Garuda"/>
                <a:cs typeface="+mn-cs"/>
              </a:rPr>
              <a:t>เขียนโปรแกรมภาษา </a:t>
            </a:r>
            <a:r>
              <a:rPr lang="en-US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C 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ที่</a:t>
            </a:r>
            <a:r>
              <a:rPr lang="th-TH" sz="4900" kern="0" dirty="0">
                <a:ea typeface="Garuda"/>
                <a:cs typeface="+mn-cs"/>
              </a:rPr>
              <a:t>แสดง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ชื่อ นามสกุลของนิสิต </a:t>
            </a:r>
            <a:r>
              <a:rPr lang="th-TH" sz="4900" kern="0" dirty="0">
                <a:ea typeface="Garuda"/>
                <a:cs typeface="+mn-cs"/>
              </a:rPr>
              <a:t>และ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แสดงการใช้ </a:t>
            </a:r>
            <a:r>
              <a:rPr lang="en-US" sz="4900" kern="0" dirty="0" err="1">
                <a:effectLst/>
                <a:latin typeface="Cordia New" panose="020B0304020202020204" pitchFamily="34" charset="-34"/>
                <a:ea typeface="Garuda"/>
                <a:cs typeface="+mn-cs"/>
              </a:rPr>
              <a:t>gcc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 เพื่อ </a:t>
            </a:r>
            <a:r>
              <a:rPr lang="en-US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compile 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โปรแกรม และ </a:t>
            </a:r>
            <a:r>
              <a:rPr lang="en-US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run 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โปรแกรมจนได้ผลลัพธ์</a:t>
            </a:r>
            <a:br>
              <a:rPr lang="en-US" sz="1800" b="1" kern="0" dirty="0">
                <a:effectLst/>
                <a:latin typeface="Garuda"/>
                <a:ea typeface="Garuda"/>
                <a:cs typeface="Garuda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3BAB2C-24BA-4BCA-A82B-FC22DD7E2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92" y="2103275"/>
            <a:ext cx="8229967" cy="43721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A00039-36B9-B59E-FD4C-CF98AB68B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6006" y="3656845"/>
            <a:ext cx="3467400" cy="126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224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3C31E-B560-4F68-838F-8C9614986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130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900" dirty="0">
                <a:cs typeface="+mn-cs"/>
              </a:rPr>
              <a:t>8. </a:t>
            </a:r>
            <a:r>
              <a:rPr lang="th-TH" sz="4900" kern="0" dirty="0">
                <a:effectLst/>
                <a:latin typeface="Garuda"/>
                <a:ea typeface="Garuda"/>
                <a:cs typeface="+mn-cs"/>
              </a:rPr>
              <a:t>เขียนโปรแกรมภาษา </a:t>
            </a:r>
            <a:r>
              <a:rPr lang="en-US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C 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ที่แสดงเลขประจำตัวของนิสิต จากนั้น แสดงการใช้ </a:t>
            </a:r>
            <a:r>
              <a:rPr lang="en-US" sz="4900" kern="0" dirty="0" err="1">
                <a:effectLst/>
                <a:latin typeface="Cordia New" panose="020B0304020202020204" pitchFamily="34" charset="-34"/>
                <a:ea typeface="Garuda"/>
                <a:cs typeface="+mn-cs"/>
              </a:rPr>
              <a:t>gcc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 เพื่อ </a:t>
            </a:r>
            <a:r>
              <a:rPr lang="en-US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compile 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โปรแกรมเป็นภาษา </a:t>
            </a:r>
            <a:r>
              <a:rPr lang="en-US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assembly </a:t>
            </a:r>
            <a:r>
              <a:rPr lang="th-TH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 และแสดงเนื้อหาของโปรแกรม </a:t>
            </a:r>
            <a:r>
              <a:rPr lang="en-US" sz="49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assembly</a:t>
            </a:r>
            <a:br>
              <a:rPr lang="en-US" sz="1800" b="1" kern="0" dirty="0">
                <a:effectLst/>
                <a:latin typeface="Garuda"/>
                <a:ea typeface="Garuda"/>
                <a:cs typeface="Garuda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96F654-FB57-AA73-8890-9B8C34C97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80" y="2147574"/>
            <a:ext cx="8173616" cy="43422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116A76-BE10-6CAD-DAEB-3AC21F2678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4565"/>
          <a:stretch/>
        </p:blipFill>
        <p:spPr>
          <a:xfrm>
            <a:off x="8061647" y="2024550"/>
            <a:ext cx="3060442" cy="458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65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BDEC5-BAEC-4F24-A2DA-508E3522E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95468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marR="0" indent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8000" b="1" kern="0" dirty="0">
                <a:effectLst/>
                <a:latin typeface="Garuda"/>
                <a:ea typeface="Garuda"/>
                <a:cs typeface="Cordia New" panose="020B0304020202020204" pitchFamily="34" charset="-34"/>
              </a:rPr>
              <a:t>ข้อกำหนด </a:t>
            </a:r>
            <a:r>
              <a:rPr lang="en-US" sz="8000" b="1" kern="0" dirty="0">
                <a:effectLst/>
                <a:latin typeface="Cordia New" panose="020B0304020202020204" pitchFamily="34" charset="-34"/>
                <a:ea typeface="Garuda"/>
                <a:cs typeface="Garuda"/>
              </a:rPr>
              <a:t>: </a:t>
            </a:r>
            <a:r>
              <a:rPr lang="th-TH" sz="8000" b="0" kern="0" dirty="0">
                <a:effectLst/>
                <a:latin typeface="Garuda"/>
                <a:ea typeface="Garuda"/>
                <a:cs typeface="Cordia New" panose="020B0304020202020204" pitchFamily="34" charset="-34"/>
              </a:rPr>
              <a:t>งานเดี่ยว</a:t>
            </a:r>
            <a:endParaRPr lang="en-US" sz="8000" b="0" kern="0" dirty="0">
              <a:effectLst/>
              <a:latin typeface="Garuda"/>
              <a:ea typeface="Garuda"/>
              <a:cs typeface="Cordia New" panose="020B0304020202020204" pitchFamily="34" charset="-34"/>
            </a:endParaRPr>
          </a:p>
          <a:p>
            <a:pPr marL="0" marR="0" indent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8000" b="1" kern="0" dirty="0">
              <a:effectLst/>
              <a:latin typeface="Garuda"/>
              <a:ea typeface="Garuda"/>
              <a:cs typeface="Garuda"/>
            </a:endParaRPr>
          </a:p>
          <a:p>
            <a:pPr marL="0" indent="0">
              <a:buNone/>
            </a:pPr>
            <a:r>
              <a:rPr lang="th-TH" sz="8000" b="1" dirty="0">
                <a:effectLst/>
                <a:ea typeface="Arial" panose="020B0604020202020204" pitchFamily="34" charset="0"/>
                <a:cs typeface="Cordia New" panose="020B0304020202020204" pitchFamily="34" charset="-34"/>
              </a:rPr>
              <a:t>การส่งงาน </a:t>
            </a:r>
            <a:r>
              <a:rPr lang="en-US" sz="8000" dirty="0">
                <a:effectLst/>
                <a:latin typeface="Cordia New" panose="020B0304020202020204" pitchFamily="34" charset="-34"/>
                <a:ea typeface="Arial" panose="020B0604020202020204" pitchFamily="34" charset="0"/>
              </a:rPr>
              <a:t>: </a:t>
            </a:r>
            <a:r>
              <a:rPr lang="th-TH" sz="8000" dirty="0">
                <a:latin typeface="Cordia New" panose="020B0304020202020204" pitchFamily="34" charset="-34"/>
                <a:ea typeface="Arial" panose="020B0604020202020204" pitchFamily="34" charset="0"/>
              </a:rPr>
              <a:t>แสดงทั้งคำสั่งและผลลัพธ์ แล้ว </a:t>
            </a:r>
            <a:r>
              <a:rPr lang="en-US" sz="8000" dirty="0">
                <a:latin typeface="Cordia New" panose="020B0304020202020204" pitchFamily="34" charset="-34"/>
                <a:ea typeface="Arial" panose="020B0604020202020204" pitchFamily="34" charset="0"/>
              </a:rPr>
              <a:t>capture </a:t>
            </a:r>
            <a:r>
              <a:rPr lang="th-TH" sz="8000" dirty="0">
                <a:latin typeface="Cordia New" panose="020B0304020202020204" pitchFamily="34" charset="-34"/>
                <a:ea typeface="Arial" panose="020B0604020202020204" pitchFamily="34" charset="0"/>
              </a:rPr>
              <a:t>หน้าจอ</a:t>
            </a:r>
            <a:r>
              <a:rPr lang="th-TH" sz="8000" dirty="0">
                <a:effectLst/>
                <a:latin typeface="Cordia New" panose="020B0304020202020204" pitchFamily="34" charset="-34"/>
                <a:ea typeface="Arial" panose="020B0604020202020204" pitchFamily="34" charset="0"/>
              </a:rPr>
              <a:t>บันทึกในไฟล์</a:t>
            </a:r>
            <a:r>
              <a:rPr lang="th-TH" sz="8000" dirty="0">
                <a:latin typeface="Cordia New" panose="020B0304020202020204" pitchFamily="34" charset="-34"/>
                <a:ea typeface="Arial" panose="020B0604020202020204" pitchFamily="34" charset="0"/>
              </a:rPr>
              <a:t>นี้</a:t>
            </a:r>
            <a:endParaRPr lang="en-US" sz="8000" dirty="0">
              <a:latin typeface="Cordia New" panose="020B0304020202020204" pitchFamily="34" charset="-34"/>
              <a:ea typeface="Arial" panose="020B0604020202020204" pitchFamily="34" charset="0"/>
            </a:endParaRPr>
          </a:p>
          <a:p>
            <a:pPr marL="0" indent="0">
              <a:buNone/>
            </a:pPr>
            <a:endParaRPr lang="en-US" sz="8000" dirty="0">
              <a:latin typeface="Cordia New" panose="020B0304020202020204" pitchFamily="34" charset="-34"/>
              <a:ea typeface="Arial" panose="020B0604020202020204" pitchFamily="34" charset="0"/>
            </a:endParaRPr>
          </a:p>
          <a:p>
            <a:pPr marL="0" indent="0">
              <a:buNone/>
            </a:pPr>
            <a:r>
              <a:rPr lang="th-TH" sz="8000" b="1" dirty="0">
                <a:solidFill>
                  <a:srgbClr val="FF0000"/>
                </a:solidFill>
                <a:latin typeface="Cordia New" panose="020B0304020202020204" pitchFamily="34" charset="-34"/>
                <a:ea typeface="Arial" panose="020B0604020202020204" pitchFamily="34" charset="0"/>
              </a:rPr>
              <a:t>ต้องทำให้ครบทุกข้อจึงจะได้คะแนนเต็ม</a:t>
            </a:r>
            <a:r>
              <a:rPr lang="th-TH" sz="8000" b="1" dirty="0">
                <a:solidFill>
                  <a:srgbClr val="FF0000"/>
                </a:solidFill>
                <a:effectLst/>
                <a:latin typeface="Cordia New" panose="020B0304020202020204" pitchFamily="34" charset="-34"/>
                <a:ea typeface="Arial" panose="020B0604020202020204" pitchFamily="34" charset="0"/>
              </a:rPr>
              <a:t> </a:t>
            </a:r>
            <a:endParaRPr lang="en-US" sz="115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160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0C8A7-3DA3-87E9-60A8-FCEB127E6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</a:t>
            </a:r>
            <a:r>
              <a:rPr lang="th-TH" dirty="0"/>
              <a:t>ตัวอย่าง </a:t>
            </a:r>
            <a:r>
              <a:rPr lang="en-US" dirty="0"/>
              <a:t>: </a:t>
            </a:r>
            <a:r>
              <a:rPr lang="th-TH" dirty="0"/>
              <a:t>จงแสดงผลลัพธ์ของคำสั่ง </a:t>
            </a:r>
            <a:r>
              <a:rPr lang="en-US" dirty="0" err="1"/>
              <a:t>whoami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9DE90F-41FA-836A-32D0-4CDAC6706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505" y="1894113"/>
            <a:ext cx="10608990" cy="448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75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58C96-76C1-4F66-9EEE-E085AE7B8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320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5300" kern="0" dirty="0">
                <a:ea typeface="Garuda"/>
              </a:rPr>
              <a:t>1</a:t>
            </a:r>
            <a:r>
              <a:rPr lang="en-US" sz="5300" kern="0" dirty="0">
                <a:effectLst/>
                <a:ea typeface="Garuda"/>
              </a:rPr>
              <a:t>. </a:t>
            </a:r>
            <a:r>
              <a:rPr lang="th-TH" sz="5300" kern="0" dirty="0">
                <a:effectLst/>
                <a:latin typeface="Garuda"/>
                <a:ea typeface="Garuda"/>
                <a:cs typeface="+mn-cs"/>
              </a:rPr>
              <a:t>แสดงปฏิทินปี</a:t>
            </a:r>
            <a:r>
              <a:rPr lang="th-TH" sz="5300" kern="0" dirty="0">
                <a:latin typeface="Garuda"/>
                <a:ea typeface="Garuda"/>
                <a:cs typeface="+mn-cs"/>
              </a:rPr>
              <a:t>ที่</a:t>
            </a:r>
            <a:r>
              <a:rPr lang="th-TH" sz="5300" kern="0" dirty="0">
                <a:effectLst/>
                <a:latin typeface="Garuda"/>
                <a:ea typeface="Garuda"/>
                <a:cs typeface="+mn-cs"/>
              </a:rPr>
              <a:t>นิสิตเกิดตลอดทั้งปี</a:t>
            </a:r>
            <a:br>
              <a:rPr lang="en-US" sz="1800" b="1" kern="0" dirty="0">
                <a:effectLst/>
                <a:latin typeface="Garuda"/>
                <a:ea typeface="Garuda"/>
                <a:cs typeface="Garuda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900F38-EB51-7703-6C1A-B11CDDC2A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78381"/>
            <a:ext cx="10515600" cy="558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60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77E33-C8FC-4B76-81C4-D0FD49850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300" dirty="0">
                <a:cs typeface="+mn-cs"/>
              </a:rPr>
              <a:t>2. </a:t>
            </a:r>
            <a:r>
              <a:rPr lang="th-TH" sz="5300" kern="0" dirty="0">
                <a:effectLst/>
                <a:latin typeface="Garuda"/>
                <a:ea typeface="Garuda"/>
                <a:cs typeface="+mn-cs"/>
              </a:rPr>
              <a:t>แสดงเฉพาะจำนวนบรรทัดของไฟล์ </a:t>
            </a:r>
            <a:r>
              <a:rPr lang="en-US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</a:t>
            </a:r>
            <a:r>
              <a:rPr lang="en-US" sz="5300" kern="0" dirty="0" err="1">
                <a:effectLst/>
                <a:latin typeface="Cordia New" panose="020B0304020202020204" pitchFamily="34" charset="-34"/>
                <a:ea typeface="Garuda"/>
                <a:cs typeface="+mn-cs"/>
              </a:rPr>
              <a:t>etc</a:t>
            </a:r>
            <a:r>
              <a:rPr lang="en-US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/passwd</a:t>
            </a:r>
            <a:br>
              <a:rPr lang="en-US" sz="1800" b="1" kern="0" dirty="0">
                <a:effectLst/>
                <a:latin typeface="Garuda"/>
                <a:ea typeface="Garuda"/>
                <a:cs typeface="Garuda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E28692-E1B5-07C9-8FAA-C3D6EB046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403" y="2876502"/>
            <a:ext cx="3391194" cy="110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137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9F66A-A1A6-4DE0-B61D-03146672D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kern="0" dirty="0">
                <a:effectLst/>
                <a:latin typeface="Garuda"/>
                <a:ea typeface="Garuda"/>
                <a:cs typeface="+mn-cs"/>
              </a:rPr>
              <a:t>3. </a:t>
            </a:r>
            <a:r>
              <a:rPr lang="th-TH" sz="4800" kern="0" dirty="0">
                <a:effectLst/>
                <a:latin typeface="Garuda"/>
                <a:ea typeface="Garuda"/>
                <a:cs typeface="+mn-cs"/>
              </a:rPr>
              <a:t>แสดงเฉพาะจำนวนคำของไฟล์ </a:t>
            </a:r>
            <a:r>
              <a:rPr lang="en-US" sz="48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</a:t>
            </a:r>
            <a:r>
              <a:rPr lang="en-US" sz="4800" kern="0" dirty="0" err="1">
                <a:effectLst/>
                <a:latin typeface="Cordia New" panose="020B0304020202020204" pitchFamily="34" charset="-34"/>
                <a:ea typeface="Garuda"/>
                <a:cs typeface="+mn-cs"/>
              </a:rPr>
              <a:t>etc</a:t>
            </a:r>
            <a:r>
              <a:rPr lang="en-US" sz="48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/hosts</a:t>
            </a:r>
            <a:br>
              <a:rPr lang="en-US" sz="1800" b="1" kern="0" dirty="0">
                <a:effectLst/>
                <a:latin typeface="Garuda"/>
                <a:ea typeface="Garuda"/>
                <a:cs typeface="Garuda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A8D78D-86B5-5428-D7BD-A505F0D06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609" y="3047967"/>
            <a:ext cx="3238781" cy="76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16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E2FAD-4F92-4F5D-85A4-07231C68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700" kern="0" dirty="0">
                <a:latin typeface="Garuda"/>
                <a:ea typeface="Garuda"/>
                <a:cs typeface="+mn-cs"/>
              </a:rPr>
              <a:t>4. </a:t>
            </a:r>
            <a:r>
              <a:rPr lang="th-TH" sz="6700" kern="0" dirty="0">
                <a:effectLst/>
                <a:latin typeface="Garuda"/>
                <a:ea typeface="Garuda"/>
                <a:cs typeface="+mn-cs"/>
              </a:rPr>
              <a:t>แสดง </a:t>
            </a:r>
            <a:r>
              <a:rPr lang="en-US" sz="67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3 </a:t>
            </a:r>
            <a:r>
              <a:rPr lang="th-TH" sz="67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บรรทัดแรกของไฟล์ </a:t>
            </a:r>
            <a:r>
              <a:rPr lang="en-US" sz="67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</a:t>
            </a:r>
            <a:r>
              <a:rPr lang="en-US" sz="6700" kern="0" dirty="0" err="1">
                <a:effectLst/>
                <a:latin typeface="Cordia New" panose="020B0304020202020204" pitchFamily="34" charset="-34"/>
                <a:ea typeface="Garuda"/>
                <a:cs typeface="+mn-cs"/>
              </a:rPr>
              <a:t>etc</a:t>
            </a:r>
            <a:r>
              <a:rPr lang="en-US" sz="67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/passwd</a:t>
            </a:r>
            <a:br>
              <a:rPr lang="en-US" sz="1800" b="1" kern="0" dirty="0">
                <a:effectLst/>
                <a:latin typeface="Garuda"/>
                <a:ea typeface="Garuda"/>
                <a:cs typeface="Garuda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846954-31C8-1160-FA25-BD2D4571D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9404" y="2910795"/>
            <a:ext cx="3833192" cy="103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705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44281-3957-4FC8-85A6-B17CA7B1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300" dirty="0">
                <a:cs typeface="+mn-cs"/>
              </a:rPr>
              <a:t>5. </a:t>
            </a:r>
            <a:r>
              <a:rPr lang="th-TH" sz="5300" kern="0" dirty="0">
                <a:effectLst/>
                <a:latin typeface="Garuda"/>
                <a:ea typeface="Garuda"/>
                <a:cs typeface="+mn-cs"/>
              </a:rPr>
              <a:t>แสดง </a:t>
            </a:r>
            <a:r>
              <a:rPr lang="en-US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4 </a:t>
            </a:r>
            <a:r>
              <a:rPr lang="th-TH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บรรทัดสุดท้ายของไฟล์ </a:t>
            </a:r>
            <a:r>
              <a:rPr lang="en-US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</a:t>
            </a:r>
            <a:r>
              <a:rPr lang="en-US" sz="5300" kern="0" dirty="0" err="1">
                <a:effectLst/>
                <a:latin typeface="Cordia New" panose="020B0304020202020204" pitchFamily="34" charset="-34"/>
                <a:ea typeface="Garuda"/>
                <a:cs typeface="+mn-cs"/>
              </a:rPr>
              <a:t>etc</a:t>
            </a:r>
            <a:r>
              <a:rPr lang="en-US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/hosts</a:t>
            </a:r>
            <a:br>
              <a:rPr lang="en-US" sz="1800" b="1" kern="0" dirty="0">
                <a:effectLst/>
                <a:latin typeface="Garuda"/>
                <a:ea typeface="Garuda"/>
                <a:cs typeface="Garuda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BCB1DD-E6FC-30AF-5FB5-39E0AD90E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161" y="2773623"/>
            <a:ext cx="3421677" cy="131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770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122D2-A456-4550-ACDE-BE8F8D0A2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966" y="467866"/>
            <a:ext cx="11578975" cy="1325563"/>
          </a:xfrm>
        </p:spPr>
        <p:txBody>
          <a:bodyPr>
            <a:normAutofit fontScale="90000"/>
          </a:bodyPr>
          <a:lstStyle/>
          <a:p>
            <a:r>
              <a:rPr lang="en-US" sz="5300" dirty="0">
                <a:cs typeface="+mn-cs"/>
              </a:rPr>
              <a:t>6. </a:t>
            </a:r>
            <a:r>
              <a:rPr lang="th-TH" sz="5300" kern="0" dirty="0">
                <a:effectLst/>
                <a:latin typeface="Garuda"/>
                <a:ea typeface="Garuda"/>
                <a:cs typeface="+mn-cs"/>
              </a:rPr>
              <a:t>แสดงทุกบรรทัดที่มี </a:t>
            </a:r>
            <a:r>
              <a:rPr lang="en-US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username </a:t>
            </a:r>
            <a:r>
              <a:rPr lang="th-TH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ของนิสิตในไฟล์ </a:t>
            </a:r>
            <a:r>
              <a:rPr lang="en-US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</a:t>
            </a:r>
            <a:r>
              <a:rPr lang="en-US" sz="5300" kern="0" dirty="0" err="1">
                <a:effectLst/>
                <a:latin typeface="Cordia New" panose="020B0304020202020204" pitchFamily="34" charset="-34"/>
                <a:ea typeface="Garuda"/>
                <a:cs typeface="+mn-cs"/>
              </a:rPr>
              <a:t>etc</a:t>
            </a:r>
            <a:r>
              <a:rPr lang="en-US" sz="5300" kern="0" dirty="0">
                <a:effectLst/>
                <a:latin typeface="Cordia New" panose="020B0304020202020204" pitchFamily="34" charset="-34"/>
                <a:ea typeface="Garuda"/>
                <a:cs typeface="+mn-cs"/>
              </a:rPr>
              <a:t>/passwd</a:t>
            </a:r>
            <a:br>
              <a:rPr lang="en-US" sz="1800" b="1" kern="0" dirty="0">
                <a:effectLst/>
                <a:latin typeface="Garuda"/>
                <a:ea typeface="Garuda"/>
                <a:cs typeface="Garuda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AFB641-3278-AB2D-F0FC-64B3893FF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0801" y="3067018"/>
            <a:ext cx="4130398" cy="72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355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191</Words>
  <Application>Microsoft Office PowerPoint</Application>
  <PresentationFormat>Widescreen</PresentationFormat>
  <Paragraphs>16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Cordia New</vt:lpstr>
      <vt:lpstr>Garuda</vt:lpstr>
      <vt:lpstr>Office Theme</vt:lpstr>
      <vt:lpstr>Activity 2 : UNIX and C compiler</vt:lpstr>
      <vt:lpstr>PowerPoint Presentation</vt:lpstr>
      <vt:lpstr>   ตัวอย่าง : จงแสดงผลลัพธ์ของคำสั่ง whoami</vt:lpstr>
      <vt:lpstr>1. แสดงปฏิทินปีที่นิสิตเกิดตลอดทั้งปี </vt:lpstr>
      <vt:lpstr>2. แสดงเฉพาะจำนวนบรรทัดของไฟล์ /etc/passwd </vt:lpstr>
      <vt:lpstr>3. แสดงเฉพาะจำนวนคำของไฟล์ /etc/hosts </vt:lpstr>
      <vt:lpstr>4. แสดง 3 บรรทัดแรกของไฟล์ /etc/passwd </vt:lpstr>
      <vt:lpstr>5. แสดง 4 บรรทัดสุดท้ายของไฟล์ /etc/hosts </vt:lpstr>
      <vt:lpstr>6. แสดงทุกบรรทัดที่มี username ของนิสิตในไฟล์ /etc/passwd </vt:lpstr>
      <vt:lpstr>7. เขียนโปรแกรมภาษา C ที่แสดงชื่อ นามสกุลของนิสิต และแสดงการใช้ gcc เพื่อ compile โปรแกรม และ run โปรแกรมจนได้ผลลัพธ์ </vt:lpstr>
      <vt:lpstr>8. เขียนโปรแกรมภาษา C ที่แสดงเลขประจำตัวของนิสิต จากนั้น แสดงการใช้ gcc เพื่อ compile โปรแกรมเป็นภาษา assembly  และแสดงเนื้อหาของโปรแกรม assembly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Activity 1 : UNIX and C compiler</dc:title>
  <dc:creator>Thongchai Rojkangsadan</dc:creator>
  <cp:lastModifiedBy>Phumipat Chaiprasertsud</cp:lastModifiedBy>
  <cp:revision>23</cp:revision>
  <dcterms:created xsi:type="dcterms:W3CDTF">2021-01-24T13:10:21Z</dcterms:created>
  <dcterms:modified xsi:type="dcterms:W3CDTF">2024-01-16T03:02:00Z</dcterms:modified>
</cp:coreProperties>
</file>

<file path=docProps/thumbnail.jpeg>
</file>